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IBM Plex Sans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IBMPlexSans-regular.fntdata"/><Relationship Id="rId21" Type="http://schemas.openxmlformats.org/officeDocument/2006/relationships/slide" Target="slides/slide15.xml"/><Relationship Id="rId24" Type="http://schemas.openxmlformats.org/officeDocument/2006/relationships/font" Target="fonts/IBMPlexSans-italic.fntdata"/><Relationship Id="rId23" Type="http://schemas.openxmlformats.org/officeDocument/2006/relationships/font" Target="fonts/IBMPlex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IBMPlexSans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SemiBold-bold.fntdata"/><Relationship Id="rId30" Type="http://schemas.openxmlformats.org/officeDocument/2006/relationships/font" Target="fonts/IBMPlexSans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IBMPlexSans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SemiBold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1bd43141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91bd43141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1bd43141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1bd43141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1bd43141b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91bd43141b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91bd43141b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91bd43141b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1bd43141b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91bd43141b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1bd43141b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91bd43141b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1bd43141b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91bd43141b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91bd43141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91bd43141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1bd43141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91bd43141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1bd43141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1bd43141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1bd43141b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1bd43141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91bd43141b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91bd43141b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1bd43141b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1bd43141b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1bd43141b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91bd43141b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91bd43141b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91bd43141b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5" name="Google Shape;18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9" name="Google Shape;199;p39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gif"/><Relationship Id="rId4" Type="http://schemas.openxmlformats.org/officeDocument/2006/relationships/image" Target="../media/image16.gif"/><Relationship Id="rId5" Type="http://schemas.openxmlformats.org/officeDocument/2006/relationships/image" Target="../media/image18.gif"/><Relationship Id="rId6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gif"/><Relationship Id="rId4" Type="http://schemas.openxmlformats.org/officeDocument/2006/relationships/image" Target="../media/image16.gif"/><Relationship Id="rId5" Type="http://schemas.openxmlformats.org/officeDocument/2006/relationships/image" Target="../media/image18.gif"/><Relationship Id="rId6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Механизмы контрольных групп</a:t>
            </a:r>
            <a:endParaRPr/>
          </a:p>
        </p:txBody>
      </p:sp>
      <p:sp>
        <p:nvSpPr>
          <p:cNvPr id="207" name="Google Shape;207;p40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2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Знакомство с cgroups</a:t>
            </a:r>
            <a:endParaRPr sz="1000"/>
          </a:p>
        </p:txBody>
      </p:sp>
      <p:pic>
        <p:nvPicPr>
          <p:cNvPr id="208" name="Google Shape;2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305" name="Google Shape;305;p49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Запущенный контейнер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Заготовка под ОС, которая будет использоваться для создания образа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Образ операционной системы, который будет использоваться для создания контейнеров</a:t>
            </a:r>
            <a:endParaRPr sz="1200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темплейт (template) в LXC?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12" name="Google Shape;3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p5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7" name="Google Shape;317;p5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23" name="Google Shape;323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29" name="Google Shape;329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/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 1: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/>
              <a:t>Запустить контейнер с ubuntu, используя механизм LXC.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Ограничить контейнер 256Мб ОЗУ и проверить, что ограничение работает.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Добавить автозапуск контейнеру, перезагрузить ОС и убедиться, что контейнер действительно запустился самотоятельно.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При создании указать файл, куда записывать логи.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После перезагрузки проанализировать логи.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***Задача 2: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Для желающих предлагается настроить автоматическую маршрутизацию между контейнерами.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Адреса можно взять 10.0.12.0/24 и 10.0.13.0/24</a:t>
            </a:r>
            <a:endParaRPr sz="1100"/>
          </a:p>
        </p:txBody>
      </p:sp>
      <p:sp>
        <p:nvSpPr>
          <p:cNvPr id="335" name="Google Shape;335;p53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36" name="Google Shape;336;p5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343" name="Google Shape;343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14" name="Google Shape;214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Контейнеризация</a:t>
            </a:r>
            <a:endParaRPr/>
          </a:p>
        </p:txBody>
      </p:sp>
      <p:sp>
        <p:nvSpPr>
          <p:cNvPr id="215" name="Google Shape;215;p41"/>
          <p:cNvSpPr txBox="1"/>
          <p:nvPr/>
        </p:nvSpPr>
        <p:spPr>
          <a:xfrm>
            <a:off x="540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Лекция 1: Механизмы пространства имен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6" name="Google Shape;216;p41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7" name="Google Shape;217;p41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8" name="Google Shape;218;p41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  <a:highlight>
                  <a:schemeClr val="accent2"/>
                </a:highlight>
              </a:rPr>
              <a:t>3</a:t>
            </a:r>
            <a:endParaRPr b="1" sz="1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cxnSp>
        <p:nvCxnSpPr>
          <p:cNvPr id="219" name="Google Shape;219;p41"/>
          <p:cNvCxnSpPr>
            <a:stCxn id="216" idx="6"/>
            <a:endCxn id="217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41"/>
          <p:cNvCxnSpPr>
            <a:stCxn id="217" idx="6"/>
            <a:endCxn id="218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1"/>
          <p:cNvCxnSpPr>
            <a:stCxn id="218" idx="6"/>
            <a:endCxn id="22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41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4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5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24" name="Google Shape;224;p41"/>
          <p:cNvCxnSpPr>
            <a:stCxn id="223" idx="6"/>
            <a:endCxn id="22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41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6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26" name="Google Shape;226;p41"/>
          <p:cNvCxnSpPr>
            <a:stCxn id="22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41"/>
          <p:cNvCxnSpPr>
            <a:endCxn id="223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41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7</a:t>
            </a:r>
            <a:endParaRPr b="1" sz="1000">
              <a:solidFill>
                <a:srgbClr val="B7B9C8"/>
              </a:solidFill>
            </a:endParaRPr>
          </a:p>
        </p:txBody>
      </p:sp>
      <p:sp>
        <p:nvSpPr>
          <p:cNvPr id="229" name="Google Shape;229;p41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8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30" name="Google Shape;230;p41"/>
          <p:cNvCxnSpPr>
            <a:stCxn id="225" idx="6"/>
            <a:endCxn id="228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1"/>
          <p:cNvCxnSpPr>
            <a:stCxn id="228" idx="6"/>
            <a:endCxn id="229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41"/>
          <p:cNvCxnSpPr>
            <a:stCxn id="229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41"/>
          <p:cNvSpPr txBox="1"/>
          <p:nvPr/>
        </p:nvSpPr>
        <p:spPr>
          <a:xfrm>
            <a:off x="540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3: Введение в Docker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2646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1: Механизмы пространства имен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2646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3: Введение в Docker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p41"/>
          <p:cNvSpPr txBox="1"/>
          <p:nvPr/>
        </p:nvSpPr>
        <p:spPr>
          <a:xfrm>
            <a:off x="4752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2: Механизмы контрольных групп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4: Dockerfiles и слои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6858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2: Механизмы контрольных групп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4: Dockerfiles и слои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40" name="Google Shape;240;p41"/>
          <p:cNvCxnSpPr>
            <a:endCxn id="216" idx="2"/>
          </p:cNvCxnSpPr>
          <p:nvPr/>
        </p:nvCxnSpPr>
        <p:spPr>
          <a:xfrm>
            <a:off x="-25" y="1614601"/>
            <a:ext cx="540000" cy="1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41"/>
          <p:cNvSpPr/>
          <p:nvPr/>
        </p:nvSpPr>
        <p:spPr>
          <a:xfrm>
            <a:off x="2597366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9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42" name="Google Shape;242;p41"/>
          <p:cNvCxnSpPr>
            <a:stCxn id="241" idx="6"/>
            <a:endCxn id="243" idx="2"/>
          </p:cNvCxnSpPr>
          <p:nvPr/>
        </p:nvCxnSpPr>
        <p:spPr>
          <a:xfrm>
            <a:off x="29489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41"/>
          <p:cNvSpPr/>
          <p:nvPr/>
        </p:nvSpPr>
        <p:spPr>
          <a:xfrm>
            <a:off x="4699191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10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44" name="Google Shape;244;p41"/>
          <p:cNvCxnSpPr>
            <a:endCxn id="241" idx="2"/>
          </p:cNvCxnSpPr>
          <p:nvPr/>
        </p:nvCxnSpPr>
        <p:spPr>
          <a:xfrm>
            <a:off x="-34" y="3762005"/>
            <a:ext cx="2597400" cy="840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41"/>
          <p:cNvSpPr txBox="1"/>
          <p:nvPr/>
        </p:nvSpPr>
        <p:spPr>
          <a:xfrm>
            <a:off x="25974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5: Docker Compose и Docker Swarm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4703400" y="3952800"/>
            <a:ext cx="1841400" cy="338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5: Docker Compose и Docker Swarm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47" name="Google Shape;247;p41"/>
          <p:cNvCxnSpPr/>
          <p:nvPr/>
        </p:nvCxnSpPr>
        <p:spPr>
          <a:xfrm flipH="1" rot="10800000">
            <a:off x="5053941" y="3762005"/>
            <a:ext cx="4145100" cy="840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8" name="Google Shape;258;p42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264" name="Google Shape;264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70" name="Google Shape;270;p44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Ссылка на файл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Файл, которого нет в базовой ФС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Параметр, представленный в виде файла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1" name="Google Shape;271;p44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“псевдофайл”?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77" name="Google Shape;277;p45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Ссылка на файл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Файл, которого нет в базовой ФС</a:t>
            </a:r>
            <a:endParaRPr sz="1200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Параметр, представленный в виде файла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“псевдофайл”?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84" name="Google Shape;284;p46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Обозначение PID процесса, выполняемого командной оболочкой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Обозначение ID пользователя, под которым запущен данный процесс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Это псевдофайл, который содержит в себе набор параметров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значит $$ в команде “cat /proc/$$/status”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91" name="Google Shape;291;p47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Обозначение PID процесса, выполняемого командной оболочкой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Обозначение ID пользователя, под которым запущен данный процесс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Это псевдофайл, который содержит в себе набор параметров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значит $$ в команде “cat /proc/$$/status”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Механизмы контрольных групп</a:t>
            </a:r>
            <a:endParaRPr/>
          </a:p>
        </p:txBody>
      </p:sp>
      <p:sp>
        <p:nvSpPr>
          <p:cNvPr id="298" name="Google Shape;298;p48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Запущенный контейнер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Заготовка под ОС, которая будет использоваться для создания образа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Образ операционной системы, который будет использоваться для создания контейнеров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9" name="Google Shape;299;p48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темплейт (template) в LXC?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